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  <p:sldId id="269" r:id="rId11"/>
    <p:sldId id="266" r:id="rId12"/>
    <p:sldId id="267" r:id="rId13"/>
    <p:sldId id="268" r:id="rId14"/>
    <p:sldId id="281" r:id="rId15"/>
    <p:sldId id="270" r:id="rId16"/>
    <p:sldId id="282" r:id="rId17"/>
    <p:sldId id="271" r:id="rId18"/>
    <p:sldId id="280" r:id="rId19"/>
    <p:sldId id="272" r:id="rId20"/>
    <p:sldId id="288" r:id="rId21"/>
    <p:sldId id="275" r:id="rId22"/>
    <p:sldId id="276" r:id="rId23"/>
    <p:sldId id="279" r:id="rId24"/>
    <p:sldId id="290" r:id="rId25"/>
    <p:sldId id="277" r:id="rId26"/>
    <p:sldId id="289" r:id="rId27"/>
    <p:sldId id="262" r:id="rId28"/>
    <p:sldId id="292" r:id="rId29"/>
    <p:sldId id="293" r:id="rId30"/>
    <p:sldId id="283" r:id="rId31"/>
    <p:sldId id="284" r:id="rId32"/>
    <p:sldId id="285" r:id="rId33"/>
    <p:sldId id="278" r:id="rId34"/>
    <p:sldId id="287" r:id="rId35"/>
    <p:sldId id="291" r:id="rId36"/>
    <p:sldId id="294" r:id="rId37"/>
    <p:sldId id="295" r:id="rId38"/>
    <p:sldId id="28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" initials="M" lastIdx="4" clrIdx="0">
    <p:extLst>
      <p:ext uri="{19B8F6BF-5375-455C-9EA6-DF929625EA0E}">
        <p15:presenceInfo xmlns:p15="http://schemas.microsoft.com/office/powerpoint/2012/main" userId="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1T08:30:05.309" idx="1">
    <p:pos x="7152" y="115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13:30:48.092" idx="3">
    <p:pos x="10" y="10"/>
    <p:text/>
    <p:extLst>
      <p:ext uri="{C676402C-5697-4E1C-873F-D02D1690AC5C}">
        <p15:threadingInfo xmlns:p15="http://schemas.microsoft.com/office/powerpoint/2012/main" timeZoneBias="360"/>
      </p:ext>
    </p:extLst>
  </p:cm>
  <p:cm authorId="1" dt="2019-02-25T13:31:00.136" idx="4">
    <p:pos x="106" y="106"/>
    <p:text>Air Core Choke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8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6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773A321-142A-4149-8FDF-23A213F852F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826AFB-DE7E-40D5-902F-2885FBA5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dipole.com/" TargetMode="External"/><Relationship Id="rId2" Type="http://schemas.openxmlformats.org/officeDocument/2006/relationships/hyperlink" Target="https://sites.google.com/site/w3ffhomepage/homebrew-buddipole-plan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A163-FD43-4CC5-8C83-2059CCE68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brew Buddipole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49DFD-8BD6-4B32-90A0-330575D5D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KG5MCC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6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03F8-E173-45BB-B4FC-0A3DC619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8D43D4-E84A-43AE-A4C3-294ABB544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81" y="2120900"/>
            <a:ext cx="5401187" cy="4051300"/>
          </a:xfrm>
        </p:spPr>
      </p:pic>
    </p:spTree>
    <p:extLst>
      <p:ext uri="{BB962C8B-B14F-4D97-AF65-F5344CB8AC3E}">
        <p14:creationId xmlns:p14="http://schemas.microsoft.com/office/powerpoint/2010/main" val="208236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4768-ED0F-4E4E-81F4-FAC43BA4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0E40-5DAD-41EE-9B88-34FF4831D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Building the coils:</a:t>
            </a:r>
          </a:p>
          <a:p>
            <a:r>
              <a:rPr lang="en-US" sz="2800" dirty="0"/>
              <a:t>Take the pipes – both the 4”and 6” sections</a:t>
            </a:r>
          </a:p>
          <a:p>
            <a:r>
              <a:rPr lang="en-US" sz="2800" dirty="0"/>
              <a:t> Use the 1/8” drill bit to drill a hole all the way through the pipe.</a:t>
            </a:r>
          </a:p>
          <a:p>
            <a:r>
              <a:rPr lang="en-US" sz="2800" dirty="0"/>
              <a:t> Do this for all 4 pipes.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4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37B9-1349-441B-9AF2-FFA704CE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7B0F-6E1E-4C18-8397-88BFCDD2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Building the coils:</a:t>
            </a:r>
          </a:p>
          <a:p>
            <a:pPr marL="0" indent="0">
              <a:buNone/>
            </a:pPr>
            <a:r>
              <a:rPr lang="en-US" sz="2800" dirty="0"/>
              <a:t>For the 4” pipes </a:t>
            </a:r>
          </a:p>
          <a:p>
            <a:r>
              <a:rPr lang="en-US" sz="2800" dirty="0"/>
              <a:t>These will be used for the 15 and 17 Meter coils</a:t>
            </a:r>
          </a:p>
          <a:p>
            <a:r>
              <a:rPr lang="en-US" sz="2800" dirty="0"/>
              <a:t>Take the speaker wire and measure out 72” of wire</a:t>
            </a:r>
          </a:p>
          <a:p>
            <a:r>
              <a:rPr lang="en-US" sz="2800" dirty="0"/>
              <a:t>Take and split the wire into 2 wires</a:t>
            </a:r>
          </a:p>
          <a:p>
            <a:pPr lvl="1"/>
            <a:r>
              <a:rPr lang="en-US" sz="2600" dirty="0"/>
              <a:t>One side of wire will be used for one coil and the other side will be used for the other coil.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7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480D-C00B-447C-AC8F-09F8B55B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05DD8-123D-44D2-8EAF-09A00718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Building the coils:</a:t>
            </a:r>
          </a:p>
          <a:p>
            <a:pPr marL="0" indent="0">
              <a:buNone/>
            </a:pPr>
            <a:r>
              <a:rPr lang="en-US" sz="2800" dirty="0"/>
              <a:t>This will be used for the 6”pipes</a:t>
            </a:r>
          </a:p>
          <a:p>
            <a:r>
              <a:rPr lang="en-US" sz="2800" dirty="0"/>
              <a:t>The 6” pipes will be the 20 meter coils</a:t>
            </a:r>
          </a:p>
          <a:p>
            <a:r>
              <a:rPr lang="en-US" sz="2800" dirty="0"/>
              <a:t>Take the speaker wire and measure out 128”</a:t>
            </a:r>
          </a:p>
          <a:p>
            <a:r>
              <a:rPr lang="en-US" sz="2800" dirty="0"/>
              <a:t>Take and split the wire into 2 wires</a:t>
            </a:r>
          </a:p>
          <a:p>
            <a:pPr lvl="1"/>
            <a:r>
              <a:rPr lang="en-US" sz="2600" dirty="0"/>
              <a:t>One side of wire will be used for one coil and the other side will be used for the other coil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0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8E55-684D-49A3-8F40-F99AEB0F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Buddipole By KG5MCC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10222-1EF2-4178-A9B5-7405CB0E0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58020"/>
            <a:ext cx="6711950" cy="44752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350FD-6475-4D2F-8557-B5C5F923B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/>
              <a:t>Coils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4” Long ½” riser pipe with 22 turns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6” Long x ½” riser pipe with 41 turns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5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9F5E-EEB6-4F41-800D-0CE8C668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0CB6-FA47-4A23-BC8C-87418F063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u="sng" dirty="0"/>
              <a:t>Building the extension arms:</a:t>
            </a:r>
            <a:endParaRPr lang="en-US" sz="2800" b="1" u="sng" dirty="0"/>
          </a:p>
          <a:p>
            <a:r>
              <a:rPr lang="en-US" sz="3000" dirty="0"/>
              <a:t>Now get the 24” riser pipes</a:t>
            </a:r>
          </a:p>
          <a:p>
            <a:r>
              <a:rPr lang="en-US" sz="3000" dirty="0"/>
              <a:t>Measure out 10 ¼” from the male pipe threads on both sides</a:t>
            </a:r>
          </a:p>
          <a:p>
            <a:r>
              <a:rPr lang="en-US" sz="3000" dirty="0"/>
              <a:t>Cut the pipe on both ends </a:t>
            </a:r>
          </a:p>
          <a:p>
            <a:r>
              <a:rPr lang="en-US" sz="3000" dirty="0"/>
              <a:t>Save the cut off pieces to use with the center section</a:t>
            </a:r>
          </a:p>
          <a:p>
            <a:r>
              <a:rPr lang="en-US" sz="3000" dirty="0"/>
              <a:t>Glue the female pipe adapter to the pipe to make the extension arm</a:t>
            </a:r>
          </a:p>
          <a:p>
            <a:r>
              <a:rPr lang="en-US" sz="3000" dirty="0"/>
              <a:t>Do this for 4 pieces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583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1D3446-8C54-43BA-B0E8-C9376428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077C0-5D15-476A-8BF7-104663DE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39478C2F-8ED5-4C63-BB9F-137229DCC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9"/>
          <a:stretch/>
        </p:blipFill>
        <p:spPr>
          <a:xfrm>
            <a:off x="1280062" y="3021094"/>
            <a:ext cx="9631875" cy="2672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D5FC2-FA4A-4EF6-AE47-36BB1A6C3C1F}"/>
              </a:ext>
            </a:extLst>
          </p:cNvPr>
          <p:cNvSpPr txBox="1"/>
          <p:nvPr/>
        </p:nvSpPr>
        <p:spPr>
          <a:xfrm>
            <a:off x="3048000" y="2309641"/>
            <a:ext cx="572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Extension Arms:</a:t>
            </a:r>
          </a:p>
        </p:txBody>
      </p:sp>
    </p:spTree>
    <p:extLst>
      <p:ext uri="{BB962C8B-B14F-4D97-AF65-F5344CB8AC3E}">
        <p14:creationId xmlns:p14="http://schemas.microsoft.com/office/powerpoint/2010/main" val="370892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EACB-9B60-4489-96E7-5FA9274E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D79A-C567-4160-8067-2EDCDFA5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 marL="0" lvl="2" indent="0" algn="ctr">
              <a:buNone/>
            </a:pPr>
            <a:r>
              <a:rPr lang="en-US" sz="3500" b="1" u="sng" dirty="0"/>
              <a:t>Telescopic Sections:</a:t>
            </a:r>
          </a:p>
          <a:p>
            <a:r>
              <a:rPr lang="en-US" sz="2600" dirty="0"/>
              <a:t>Use the 18” riser pipe. </a:t>
            </a:r>
          </a:p>
          <a:p>
            <a:r>
              <a:rPr lang="en-US" sz="2600" dirty="0"/>
              <a:t>Measure out the pipe to half way and cut the pipe to make two 9” pipes – each with threads on one end.</a:t>
            </a:r>
          </a:p>
          <a:p>
            <a:r>
              <a:rPr lang="en-US" sz="2600" dirty="0"/>
              <a:t>Measure 1” from the threaded end and drill an 1/8” hole in the pipe</a:t>
            </a:r>
          </a:p>
          <a:p>
            <a:pPr lvl="1"/>
            <a:r>
              <a:rPr lang="en-US" sz="2300" dirty="0"/>
              <a:t>Only drill through one side of the pipe.</a:t>
            </a:r>
          </a:p>
          <a:p>
            <a:r>
              <a:rPr lang="en-US" sz="2600" dirty="0"/>
              <a:t>Wind electrical tape around the base of the metal antenna </a:t>
            </a:r>
          </a:p>
          <a:p>
            <a:r>
              <a:rPr lang="en-US" sz="2600" dirty="0"/>
              <a:t>You want to make a snug fit between the antenna about the inner diameter of the PVC pipe.</a:t>
            </a:r>
          </a:p>
          <a:p>
            <a:r>
              <a:rPr lang="en-US" sz="2600" dirty="0">
                <a:solidFill>
                  <a:prstClr val="black"/>
                </a:solidFill>
              </a:rPr>
              <a:t>Leave about 2 to 3 inches of wire sticking out of the pipe to make an electrical connection.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F5F-00B2-4C50-B069-4031D08F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Buddipole By KG5MCC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1D1C83-F65E-4C37-A6C7-6C54B076F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58020"/>
            <a:ext cx="6711950" cy="447523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F3BED3-7E04-4A8D-8AD4-E92E62595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Telescopic sections </a:t>
            </a:r>
          </a:p>
        </p:txBody>
      </p:sp>
    </p:spTree>
    <p:extLst>
      <p:ext uri="{BB962C8B-B14F-4D97-AF65-F5344CB8AC3E}">
        <p14:creationId xmlns:p14="http://schemas.microsoft.com/office/powerpoint/2010/main" val="75714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3933-AB07-44F6-97C0-C3441738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4FDD-DA90-4C82-97DA-7699311F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u="sng" dirty="0"/>
              <a:t>Coax assembly</a:t>
            </a:r>
            <a:endParaRPr lang="en-US" b="1" u="sng" dirty="0"/>
          </a:p>
          <a:p>
            <a:pPr marL="0" indent="0">
              <a:buNone/>
            </a:pPr>
            <a:r>
              <a:rPr lang="en-US" sz="2800" dirty="0"/>
              <a:t>Make a coil</a:t>
            </a:r>
          </a:p>
          <a:p>
            <a:r>
              <a:rPr lang="en-US" sz="2800" dirty="0"/>
              <a:t>It needs to have a 4” diameter</a:t>
            </a:r>
          </a:p>
          <a:p>
            <a:r>
              <a:rPr lang="en-US" sz="2800" dirty="0"/>
              <a:t>Make 7 turns and then secure with black tape. </a:t>
            </a:r>
          </a:p>
          <a:p>
            <a:r>
              <a:rPr lang="en-US" sz="2800" dirty="0"/>
              <a:t> Strip back 1” on one end of the coax cable </a:t>
            </a:r>
          </a:p>
          <a:p>
            <a:pPr lvl="1"/>
            <a:r>
              <a:rPr lang="en-US" sz="2400" dirty="0"/>
              <a:t>The center of the coax will be the red side. </a:t>
            </a:r>
          </a:p>
          <a:p>
            <a:pPr lvl="1"/>
            <a:r>
              <a:rPr lang="en-US" sz="2400" dirty="0"/>
              <a:t>The shield will be the black side.</a:t>
            </a:r>
          </a:p>
          <a:p>
            <a:r>
              <a:rPr lang="en-US" sz="2800" dirty="0"/>
              <a:t>One the opposite end, install the connector of your choice.</a:t>
            </a:r>
          </a:p>
          <a:p>
            <a:pPr lvl="1"/>
            <a:r>
              <a:rPr lang="en-US" sz="2400" dirty="0"/>
              <a:t> PL259, BNC, or N-type connector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7AC4-C7E0-4D67-9A75-BDE97782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3C61-9D76-4703-B8A7-35D30CAD9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sz="3600" dirty="0"/>
              <a:t>Disclaimer</a:t>
            </a:r>
          </a:p>
          <a:p>
            <a:pPr lvl="8"/>
            <a:endParaRPr lang="en-US" dirty="0"/>
          </a:p>
          <a:p>
            <a:r>
              <a:rPr lang="en-US" dirty="0"/>
              <a:t>I am not an expert by any means. I am an amateur radio operator that likes to build things.  So why not build antennas?  It keeps the cost down so anyone can afford to have a really good antenna. </a:t>
            </a:r>
          </a:p>
          <a:p>
            <a:r>
              <a:rPr lang="en-US" dirty="0"/>
              <a:t> I started my radio journey in March of 2016.</a:t>
            </a:r>
          </a:p>
          <a:p>
            <a:r>
              <a:rPr lang="en-US" dirty="0"/>
              <a:t> In August of 2016 I  took the General exam and became a General operator. </a:t>
            </a:r>
          </a:p>
          <a:p>
            <a:r>
              <a:rPr lang="en-US" dirty="0"/>
              <a:t> In October of 2018 I took the Extra exam and became an Extra operator.</a:t>
            </a:r>
          </a:p>
          <a:p>
            <a:r>
              <a:rPr lang="en-US" dirty="0"/>
              <a:t>I have 3 kids - 14,13,and 7- and a Wife that puts up with my Radio time.</a:t>
            </a:r>
          </a:p>
        </p:txBody>
      </p:sp>
    </p:spTree>
    <p:extLst>
      <p:ext uri="{BB962C8B-B14F-4D97-AF65-F5344CB8AC3E}">
        <p14:creationId xmlns:p14="http://schemas.microsoft.com/office/powerpoint/2010/main" val="202455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F5F-00B2-4C50-B069-4031D08F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Buddipole By KG5MCC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F3BED3-7E04-4A8D-8AD4-E92E62595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Coax Assembly</a:t>
            </a:r>
          </a:p>
          <a:p>
            <a:r>
              <a:rPr lang="en-US" sz="2800" dirty="0"/>
              <a:t>Air Core Choke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D52A4-8FF5-4385-8997-7F0ED489A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457" y="685800"/>
            <a:ext cx="5018315" cy="5575151"/>
          </a:xfrm>
        </p:spPr>
      </p:pic>
    </p:spTree>
    <p:extLst>
      <p:ext uri="{BB962C8B-B14F-4D97-AF65-F5344CB8AC3E}">
        <p14:creationId xmlns:p14="http://schemas.microsoft.com/office/powerpoint/2010/main" val="218045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CB7A-86FE-4FFD-95A0-098058D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CB0B-8C34-4D3F-976D-ED731FE4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Center section assembly:</a:t>
            </a:r>
            <a:endParaRPr lang="en-US" b="1" u="sng" dirty="0"/>
          </a:p>
          <a:p>
            <a:pPr marL="0" indent="0">
              <a:buNone/>
            </a:pPr>
            <a:r>
              <a:rPr lang="en-US" sz="3200" dirty="0"/>
              <a:t>Parts needed: </a:t>
            </a:r>
          </a:p>
          <a:p>
            <a:r>
              <a:rPr lang="en-US" sz="3200" dirty="0"/>
              <a:t>PVC cross</a:t>
            </a:r>
          </a:p>
          <a:p>
            <a:r>
              <a:rPr lang="en-US" sz="3200" dirty="0"/>
              <a:t>½” female adapters – X 4</a:t>
            </a:r>
          </a:p>
          <a:p>
            <a:r>
              <a:rPr lang="en-US" sz="3200" dirty="0"/>
              <a:t>The cut off pieces from 24”sections – x4</a:t>
            </a:r>
          </a:p>
          <a:p>
            <a:pPr lvl="1"/>
            <a:r>
              <a:rPr lang="en-US" sz="2800" dirty="0"/>
              <a:t>Take the cut off pieces and cut them in half</a:t>
            </a:r>
          </a:p>
          <a:p>
            <a:pPr lvl="1"/>
            <a:r>
              <a:rPr lang="en-US" sz="2800" dirty="0"/>
              <a:t>These new pieces should be 1½” long each – x8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2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DB5B-B2CE-4D04-8646-EF792A3E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8C0B4-03F0-43AB-9B20-26A3D065F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Center section assembly:</a:t>
            </a:r>
          </a:p>
          <a:p>
            <a:pPr marL="0" indent="0" algn="ctr">
              <a:buNone/>
            </a:pPr>
            <a:endParaRPr lang="en-US" b="1" u="sng" dirty="0"/>
          </a:p>
          <a:p>
            <a:r>
              <a:rPr lang="en-US" sz="2800" dirty="0"/>
              <a:t>Place the cutoff pieces with a female adapter</a:t>
            </a:r>
          </a:p>
          <a:p>
            <a:r>
              <a:rPr lang="en-US" sz="2800" dirty="0"/>
              <a:t>Insert the pieces into the cross section for 4 sides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47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0131-3524-422E-BD29-AD78D5DF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Buddipole By KG5MCC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8EEFE-CC63-49A5-B3FE-811198EF0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556" y="958020"/>
            <a:ext cx="3773237" cy="447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355388-030A-40CE-9AEB-275AB03A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Center Section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81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C83B8-CC4D-4571-9090-0ADD699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Homebrew Buddipole By KG5MCC</a:t>
            </a: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AE970A00-B319-42F8-A83C-C1A636EA9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99" y="1137173"/>
            <a:ext cx="6882269" cy="4593914"/>
          </a:xfrm>
          <a:prstGeom prst="rect">
            <a:avLst/>
          </a:prstGeom>
        </p:spPr>
      </p:pic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89566ED8-90F5-4484-B881-927A3F8E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Parts Assembled </a:t>
            </a:r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28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C493-3E23-4116-9F0A-BFF5E554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C5A5-2B78-44B5-A3D6-884556793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u="sng" dirty="0"/>
              <a:t>Assembling the Buddipole:</a:t>
            </a:r>
          </a:p>
          <a:p>
            <a:r>
              <a:rPr lang="en-US" sz="2800" dirty="0"/>
              <a:t>Use the cross that we assembled with the female adapters</a:t>
            </a:r>
          </a:p>
          <a:p>
            <a:r>
              <a:rPr lang="en-US" sz="2800" dirty="0"/>
              <a:t>Use two extension arms – one for each side </a:t>
            </a:r>
          </a:p>
          <a:p>
            <a:r>
              <a:rPr lang="en-US" sz="2800" dirty="0"/>
              <a:t>Place one coil per arm – one for each side 4” or 6” long coils </a:t>
            </a:r>
          </a:p>
          <a:p>
            <a:r>
              <a:rPr lang="en-US" sz="2800" dirty="0"/>
              <a:t>Insert the telescopic antenna in each side to finish out the antenna</a:t>
            </a:r>
          </a:p>
          <a:p>
            <a:r>
              <a:rPr lang="en-US" sz="2800" dirty="0"/>
              <a:t>Use two 28” pieces of wire to make the connections for the arms to the 4” Diameter coax choke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9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0131-3524-422E-BD29-AD78D5DF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Buddipole By KG5MCC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355388-030A-40CE-9AEB-275AB03A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Assembly of Buddipole</a:t>
            </a:r>
          </a:p>
          <a:p>
            <a:r>
              <a:rPr lang="en-US" sz="2800" dirty="0"/>
              <a:t>Tripod is Optional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AB8EC-C263-4C97-BC3D-EC11A34E0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28" y="1421674"/>
            <a:ext cx="7441831" cy="4027714"/>
          </a:xfrm>
        </p:spPr>
      </p:pic>
    </p:spTree>
    <p:extLst>
      <p:ext uri="{BB962C8B-B14F-4D97-AF65-F5344CB8AC3E}">
        <p14:creationId xmlns:p14="http://schemas.microsoft.com/office/powerpoint/2010/main" val="53374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0CB4-356C-48DD-9C2C-F738473A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</a:t>
            </a:r>
            <a:r>
              <a:rPr lang="en-US" dirty="0" err="1"/>
              <a:t>buddipole</a:t>
            </a:r>
            <a:r>
              <a:rPr lang="en-US" dirty="0"/>
              <a:t>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CA00-2B5E-4153-B8E0-47B0D8D0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Coil information:  </a:t>
            </a:r>
          </a:p>
          <a:p>
            <a:r>
              <a:rPr lang="en-US" sz="2800" dirty="0"/>
              <a:t>No coils are needed for 6, 10, and 12 Meters</a:t>
            </a:r>
          </a:p>
          <a:p>
            <a:r>
              <a:rPr lang="en-US" sz="2800" dirty="0"/>
              <a:t>One 4”coil is used for 15 and 17 Meters  </a:t>
            </a:r>
          </a:p>
          <a:p>
            <a:r>
              <a:rPr lang="en-US" sz="2800" dirty="0"/>
              <a:t>One 6”coil is used for 20 ,30, and 40 meters</a:t>
            </a:r>
          </a:p>
          <a:p>
            <a:r>
              <a:rPr lang="en-US" sz="2800" dirty="0"/>
              <a:t>2 Meters vertical has also worked</a:t>
            </a:r>
            <a:endParaRPr lang="en-US" sz="28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04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B189-AB70-49E9-95D5-11D3D293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Homebrew Buddipole By KG5MCC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1FBBFC-57BB-4110-8907-679DFF191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925" y="685800"/>
            <a:ext cx="3060499" cy="50196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5F61D-573E-44D6-AAEC-BB1853B71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2 Meter Vertical</a:t>
            </a:r>
          </a:p>
        </p:txBody>
      </p:sp>
    </p:spTree>
    <p:extLst>
      <p:ext uri="{BB962C8B-B14F-4D97-AF65-F5344CB8AC3E}">
        <p14:creationId xmlns:p14="http://schemas.microsoft.com/office/powerpoint/2010/main" val="4108955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4881-37B7-438E-A98F-0554D5DE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</a:t>
            </a:r>
            <a:r>
              <a:rPr lang="en-US" dirty="0" err="1"/>
              <a:t>Buddipole</a:t>
            </a:r>
            <a:r>
              <a:rPr lang="en-US" dirty="0"/>
              <a:t>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8870-A0B5-4FB0-8EE6-885FB4830D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 Meter J pole</a:t>
            </a:r>
          </a:p>
          <a:p>
            <a:r>
              <a:rPr lang="en-US" dirty="0"/>
              <a:t>70 cm J pole</a:t>
            </a:r>
          </a:p>
          <a:p>
            <a:r>
              <a:rPr lang="en-US" dirty="0"/>
              <a:t>2 ½ Street elbows and center section</a:t>
            </a:r>
          </a:p>
          <a:p>
            <a:r>
              <a:rPr lang="en-US" dirty="0"/>
              <a:t>Red side is 3 sections</a:t>
            </a:r>
          </a:p>
          <a:p>
            <a:r>
              <a:rPr lang="en-US" dirty="0"/>
              <a:t>Black side is no sections</a:t>
            </a:r>
          </a:p>
          <a:p>
            <a:r>
              <a:rPr lang="en-US" dirty="0"/>
              <a:t>2 Meter </a:t>
            </a:r>
            <a:r>
              <a:rPr lang="en-US" dirty="0" err="1"/>
              <a:t>swr</a:t>
            </a:r>
            <a:r>
              <a:rPr lang="en-US" dirty="0"/>
              <a:t> is 1.0</a:t>
            </a:r>
          </a:p>
          <a:p>
            <a:r>
              <a:rPr lang="en-US" dirty="0"/>
              <a:t>70 cm </a:t>
            </a:r>
            <a:r>
              <a:rPr lang="en-US" dirty="0" err="1"/>
              <a:t>swr</a:t>
            </a:r>
            <a:r>
              <a:rPr lang="en-US" dirty="0"/>
              <a:t> is 1.3</a:t>
            </a:r>
          </a:p>
        </p:txBody>
      </p:sp>
      <p:pic>
        <p:nvPicPr>
          <p:cNvPr id="6" name="Content Placeholder 5" descr="A large empty parking lot&#10;&#10;Description automatically generated">
            <a:extLst>
              <a:ext uri="{FF2B5EF4-FFF2-40B4-BE49-F238E27FC236}">
                <a16:creationId xmlns:a16="http://schemas.microsoft.com/office/drawing/2014/main" id="{7687459E-55FA-4137-904E-38BFB09E36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" t="-10"/>
          <a:stretch/>
        </p:blipFill>
        <p:spPr>
          <a:xfrm>
            <a:off x="6364288" y="2598208"/>
            <a:ext cx="4754562" cy="3169708"/>
          </a:xfrm>
        </p:spPr>
      </p:pic>
    </p:spTree>
    <p:extLst>
      <p:ext uri="{BB962C8B-B14F-4D97-AF65-F5344CB8AC3E}">
        <p14:creationId xmlns:p14="http://schemas.microsoft.com/office/powerpoint/2010/main" val="79465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637B-EFDE-404F-AD22-D3608920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F6835-D706-4570-97E0-EA1D3BD3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BACKGROUND:</a:t>
            </a:r>
          </a:p>
          <a:p>
            <a:pPr marL="0" indent="0">
              <a:buNone/>
            </a:pPr>
            <a:r>
              <a:rPr lang="en-US" dirty="0"/>
              <a:t>I started my journey by researching plans.  The foundation of my Buddipole comes from the plans below (links included).  As I started building and using these plans, I found that I needed to make some tweaks so that they would work for me.  All of this information is included in this presentation.</a:t>
            </a: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/>
              <a:t>THE PLANS:  </a:t>
            </a:r>
            <a:r>
              <a:rPr lang="en-US" sz="2800" dirty="0"/>
              <a:t>Bud designed this back in 2000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https://sites.google.com/site/w3ffhomepage/homebrew-buddipole-plans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www.buddipole.com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0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ACA2-8278-429D-B3F1-8D7A16C4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CA2C-2360-4C69-A473-2730196B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u="sng" dirty="0"/>
              <a:t>Tuning Tips:</a:t>
            </a:r>
          </a:p>
          <a:p>
            <a:r>
              <a:rPr lang="en-US" sz="2600" dirty="0"/>
              <a:t>6 Meters  - whips with 4.5 sections extended on both sides</a:t>
            </a:r>
          </a:p>
          <a:p>
            <a:r>
              <a:rPr lang="en-US" sz="2600" dirty="0"/>
              <a:t>10 Meters - whips with 5 sections extended on both sides</a:t>
            </a:r>
          </a:p>
          <a:p>
            <a:r>
              <a:rPr lang="en-US" sz="2600" dirty="0"/>
              <a:t>12 Meters - whips have all sections extended on both sides</a:t>
            </a:r>
          </a:p>
          <a:p>
            <a:r>
              <a:rPr lang="en-US" sz="2600" dirty="0"/>
              <a:t>15 Meters - extension arms with 4” coils and whips on both sides</a:t>
            </a:r>
          </a:p>
          <a:p>
            <a:pPr lvl="1"/>
            <a:r>
              <a:rPr lang="en-US" sz="2200" dirty="0"/>
              <a:t>2 sections plus 2” on red side and 3 sections on black side </a:t>
            </a:r>
          </a:p>
          <a:p>
            <a:r>
              <a:rPr lang="en-US" sz="2600" dirty="0"/>
              <a:t>17 Meters - extension arms with 4” coils and whips on both sides</a:t>
            </a:r>
          </a:p>
          <a:p>
            <a:pPr lvl="1"/>
            <a:r>
              <a:rPr lang="en-US" sz="2200" dirty="0"/>
              <a:t>3.5 sections on red side and 5 sections on black side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80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9D65-9197-4CCF-A050-EBA98EAC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5662-7048-4116-99CB-B21D86B3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Tuning tips:</a:t>
            </a:r>
          </a:p>
          <a:p>
            <a:r>
              <a:rPr lang="en-US" sz="3200" dirty="0"/>
              <a:t>20 Meters - extension arms with 6” coils and whips </a:t>
            </a:r>
          </a:p>
          <a:p>
            <a:pPr lvl="1"/>
            <a:r>
              <a:rPr lang="en-US" sz="2800" dirty="0"/>
              <a:t>3 sections plus 4” on red side and 5 sections on Black side</a:t>
            </a:r>
          </a:p>
          <a:p>
            <a:r>
              <a:rPr lang="en-US" sz="3200" dirty="0"/>
              <a:t>30 Meters - extension arms and 6” coils and whips </a:t>
            </a:r>
          </a:p>
          <a:p>
            <a:pPr lvl="1"/>
            <a:r>
              <a:rPr lang="en-US" sz="2800" dirty="0"/>
              <a:t>fully extended on both red and black sides</a:t>
            </a:r>
          </a:p>
          <a:p>
            <a:r>
              <a:rPr lang="en-US" sz="3200" dirty="0"/>
              <a:t>40 Meters - extension arms and 6” coils and whips </a:t>
            </a:r>
          </a:p>
          <a:p>
            <a:pPr lvl="1"/>
            <a:r>
              <a:rPr lang="en-US" sz="2800" dirty="0"/>
              <a:t>fully extended on both red and black sides </a:t>
            </a:r>
          </a:p>
        </p:txBody>
      </p:sp>
    </p:spTree>
    <p:extLst>
      <p:ext uri="{BB962C8B-B14F-4D97-AF65-F5344CB8AC3E}">
        <p14:creationId xmlns:p14="http://schemas.microsoft.com/office/powerpoint/2010/main" val="997866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1CEB-90B2-4224-9041-FCD671DC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648C1-6420-406F-AB7E-BAF433666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454" y="2093976"/>
            <a:ext cx="7683091" cy="4122219"/>
          </a:xfrm>
        </p:spPr>
      </p:pic>
    </p:spTree>
    <p:extLst>
      <p:ext uri="{BB962C8B-B14F-4D97-AF65-F5344CB8AC3E}">
        <p14:creationId xmlns:p14="http://schemas.microsoft.com/office/powerpoint/2010/main" val="2181240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CA92-D7D9-4B70-8EFD-54BB8A50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90AA4-9705-4442-BA50-0583EA607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868" y="1961873"/>
            <a:ext cx="6838264" cy="4559457"/>
          </a:xfrm>
        </p:spPr>
      </p:pic>
    </p:spTree>
    <p:extLst>
      <p:ext uri="{BB962C8B-B14F-4D97-AF65-F5344CB8AC3E}">
        <p14:creationId xmlns:p14="http://schemas.microsoft.com/office/powerpoint/2010/main" val="2478108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984F-10F7-48F0-B0B8-F8FB477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47FD-01DA-499F-8AF9-275B2BD9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Alternative Whips:</a:t>
            </a:r>
          </a:p>
          <a:p>
            <a:r>
              <a:rPr lang="en-US" sz="2800" dirty="0"/>
              <a:t>4 Extension poles, 2 CPVC pieces - 28” long and 72” wire.</a:t>
            </a:r>
          </a:p>
          <a:p>
            <a:r>
              <a:rPr lang="en-US" sz="2800" dirty="0"/>
              <a:t>4 Extension poles, 2 smaller antennas, and wire for connections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7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5511-A725-4963-BA14-72C190EA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Homebrew Buddipole By KG5MCC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1C94E-6F34-49A1-94D3-7BC95647B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Alternative whips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18E02C-B510-44B0-8CEE-4E3F58EE5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85120"/>
            <a:ext cx="6711950" cy="3821035"/>
          </a:xfrm>
        </p:spPr>
      </p:pic>
    </p:spTree>
    <p:extLst>
      <p:ext uri="{BB962C8B-B14F-4D97-AF65-F5344CB8AC3E}">
        <p14:creationId xmlns:p14="http://schemas.microsoft.com/office/powerpoint/2010/main" val="1798212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D463-095A-43A9-ADE8-976E4E4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</a:t>
            </a:r>
            <a:r>
              <a:rPr lang="en-US" dirty="0" err="1"/>
              <a:t>Buddipole</a:t>
            </a:r>
            <a:r>
              <a:rPr lang="en-US" dirty="0"/>
              <a:t>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F7CDB-45FE-4D81-B93D-E48B144B3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Bonus 80 meters NVIS</a:t>
            </a:r>
          </a:p>
          <a:p>
            <a:r>
              <a:rPr lang="en-US" dirty="0"/>
              <a:t>½’ plugs x 2</a:t>
            </a:r>
          </a:p>
          <a:p>
            <a:r>
              <a:rPr lang="en-US" dirty="0"/>
              <a:t>6/32 x ¾’ machine screw</a:t>
            </a:r>
          </a:p>
          <a:p>
            <a:r>
              <a:rPr lang="en-US" dirty="0"/>
              <a:t>2  6/32 wing nuts </a:t>
            </a:r>
          </a:p>
          <a:p>
            <a:r>
              <a:rPr lang="en-US" dirty="0"/>
              <a:t>18 </a:t>
            </a:r>
            <a:r>
              <a:rPr lang="en-US" dirty="0" err="1"/>
              <a:t>gu</a:t>
            </a:r>
            <a:r>
              <a:rPr lang="en-US" dirty="0"/>
              <a:t> speaker wire 29’ </a:t>
            </a:r>
          </a:p>
          <a:p>
            <a:r>
              <a:rPr lang="en-US" dirty="0"/>
              <a:t>Split the wire into 2 </a:t>
            </a:r>
            <a:r>
              <a:rPr lang="en-US" dirty="0" err="1"/>
              <a:t>halfs</a:t>
            </a:r>
            <a:endParaRPr lang="en-US" dirty="0"/>
          </a:p>
          <a:p>
            <a:r>
              <a:rPr lang="en-US" dirty="0"/>
              <a:t>Red side is 28’</a:t>
            </a:r>
          </a:p>
          <a:p>
            <a:r>
              <a:rPr lang="en-US" dirty="0"/>
              <a:t>Black side is 29’</a:t>
            </a:r>
          </a:p>
          <a:p>
            <a:r>
              <a:rPr lang="en-US" dirty="0"/>
              <a:t>Center section is at 9’</a:t>
            </a:r>
          </a:p>
          <a:p>
            <a:r>
              <a:rPr lang="en-US" dirty="0"/>
              <a:t>Red and black are at 2’</a:t>
            </a:r>
          </a:p>
        </p:txBody>
      </p:sp>
      <p:pic>
        <p:nvPicPr>
          <p:cNvPr id="6" name="Content Placeholder 5" descr="A picture containing sitting, small, laying, table&#10;&#10;Description automatically generated">
            <a:extLst>
              <a:ext uri="{FF2B5EF4-FFF2-40B4-BE49-F238E27FC236}">
                <a16:creationId xmlns:a16="http://schemas.microsoft.com/office/drawing/2014/main" id="{0E904A9E-5A11-4950-BFD6-047EA5D91C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288" y="2598208"/>
            <a:ext cx="4754562" cy="3169708"/>
          </a:xfrm>
        </p:spPr>
      </p:pic>
    </p:spTree>
    <p:extLst>
      <p:ext uri="{BB962C8B-B14F-4D97-AF65-F5344CB8AC3E}">
        <p14:creationId xmlns:p14="http://schemas.microsoft.com/office/powerpoint/2010/main" val="74618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5277-985B-4C3A-A486-978E07E6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brew </a:t>
            </a:r>
            <a:r>
              <a:rPr lang="en-US" dirty="0" err="1"/>
              <a:t>buddipole</a:t>
            </a:r>
            <a:r>
              <a:rPr lang="en-US" dirty="0"/>
              <a:t> by KG5MCC</a:t>
            </a:r>
          </a:p>
        </p:txBody>
      </p:sp>
      <p:pic>
        <p:nvPicPr>
          <p:cNvPr id="5" name="Content Placeholder 4" descr="A house with a fence in front of a building&#10;&#10;Description automatically generated">
            <a:extLst>
              <a:ext uri="{FF2B5EF4-FFF2-40B4-BE49-F238E27FC236}">
                <a16:creationId xmlns:a16="http://schemas.microsoft.com/office/drawing/2014/main" id="{7196C7C3-45E7-4A08-A1ED-4CF9F7C39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700" y="2120900"/>
            <a:ext cx="6076950" cy="4051300"/>
          </a:xfrm>
        </p:spPr>
      </p:pic>
    </p:spTree>
    <p:extLst>
      <p:ext uri="{BB962C8B-B14F-4D97-AF65-F5344CB8AC3E}">
        <p14:creationId xmlns:p14="http://schemas.microsoft.com/office/powerpoint/2010/main" val="3129888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37C0-0C90-45C8-A5C1-0ED69123B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F714B-EC4E-4F43-A8CB-B276EEC88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mjconstrux@yahoo.com</a:t>
            </a:r>
          </a:p>
        </p:txBody>
      </p:sp>
    </p:spTree>
    <p:extLst>
      <p:ext uri="{BB962C8B-B14F-4D97-AF65-F5344CB8AC3E}">
        <p14:creationId xmlns:p14="http://schemas.microsoft.com/office/powerpoint/2010/main" val="361047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4235-BAA8-4521-9F50-3B87B7E4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5358-B68C-4C6A-9E87-E9EB76941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Cost </a:t>
            </a:r>
          </a:p>
          <a:p>
            <a:pPr marL="0" indent="0">
              <a:buNone/>
            </a:pPr>
            <a:r>
              <a:rPr lang="en-US" dirty="0"/>
              <a:t> The Buddipole  is $199.00</a:t>
            </a:r>
          </a:p>
          <a:p>
            <a:pPr marL="0" indent="0">
              <a:buNone/>
            </a:pPr>
            <a:r>
              <a:rPr lang="en-US" dirty="0"/>
              <a:t> The Buddipole deluxe is $399.00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 price to build your own…~ $110 plus tax</a:t>
            </a:r>
          </a:p>
          <a:p>
            <a:r>
              <a:rPr lang="en-US" dirty="0"/>
              <a:t>You may be able to get this cost down depending on what materials (like wire, tape, extension poles and heat shrink) you have at home from other projects.</a:t>
            </a:r>
          </a:p>
          <a:p>
            <a:r>
              <a:rPr lang="en-US" dirty="0"/>
              <a:t>Also, I have found that you can make some modifications to not need the wire whips that are listed here (I will discuss later in the presentation).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7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3C30-C152-4E6C-8ADF-39A5E09A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BEAC-FB0F-48BB-9DFB-B2AE93657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287" y="2194560"/>
            <a:ext cx="5218441" cy="3977640"/>
          </a:xfrm>
        </p:spPr>
        <p:txBody>
          <a:bodyPr>
            <a:normAutofit/>
          </a:bodyPr>
          <a:lstStyle/>
          <a:p>
            <a:pPr marL="285750" lvl="8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18 </a:t>
            </a:r>
            <a:r>
              <a:rPr lang="en-US" dirty="0" err="1"/>
              <a:t>Awg</a:t>
            </a:r>
            <a:r>
              <a:rPr lang="en-US" dirty="0"/>
              <a:t>  Speaker wire - 20’ 	~$16 / 100’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x 4” Sprinkler riser pipe – x2  	~ $0.58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x 6” Sprinkler riser pipe - x2 	~ $0.78 </a:t>
            </a:r>
            <a:r>
              <a:rPr lang="en-US" sz="1600" dirty="0" err="1"/>
              <a:t>ea</a:t>
            </a:r>
            <a:r>
              <a:rPr lang="en-US" sz="1600" dirty="0"/>
              <a:t>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 Female adapters – x6		~ $0.75 </a:t>
            </a:r>
            <a:r>
              <a:rPr lang="en-US" sz="1600" dirty="0" err="1"/>
              <a:t>ea</a:t>
            </a:r>
            <a:r>
              <a:rPr lang="en-US" sz="1600" dirty="0"/>
              <a:t>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 Female couplers -  x4		~ $0.97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x 24” Sprinkler riser pipe - x2	~ $2.18 </a:t>
            </a:r>
            <a:r>
              <a:rPr lang="en-US" sz="1600" dirty="0" err="1"/>
              <a:t>ea</a:t>
            </a:r>
            <a:r>
              <a:rPr lang="en-US" sz="1600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x 18” Sprinkler riser pipe - x1	~ $1.68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street elbows x2                                 ~$1.14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½” plug  x2                                                ~$1.16 </a:t>
            </a:r>
            <a:r>
              <a:rPr lang="en-US" sz="1600" dirty="0" err="1"/>
              <a:t>ea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6B7E3-96FF-461C-8D65-539B7661B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74" y="2194560"/>
            <a:ext cx="4973274" cy="3977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½” T  threaded on all sides – x1	~ $2.00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½” PVC cross – x1		~ $1.50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6’ lightweight telescopic whips – x2	~ </a:t>
            </a:r>
            <a:r>
              <a:rPr lang="en-US" sz="1600"/>
              <a:t>$11.00 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Connectors – x10 sets		~ $ 1.00 /set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1 male and 1 female = set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1 roll of black electrical tape 	~ $ 2.00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8 to 10 ft of coax cable RG8 or RG58 	~ $ 17.00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11’to 12’ telescope pole –x1	~ $35.00 </a:t>
            </a:r>
            <a:r>
              <a:rPr lang="en-US" sz="1600" dirty="0" err="1"/>
              <a:t>ea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Heat shrink - 6” 			~ $ 2.00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you might have a spare piece from another project.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BD8BA-C5F3-4C17-A4E0-6BACB6784F50}"/>
              </a:ext>
            </a:extLst>
          </p:cNvPr>
          <p:cNvSpPr txBox="1"/>
          <p:nvPr/>
        </p:nvSpPr>
        <p:spPr>
          <a:xfrm>
            <a:off x="1818861" y="1769165"/>
            <a:ext cx="859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Parts needed and approximate cost:</a:t>
            </a:r>
          </a:p>
        </p:txBody>
      </p:sp>
    </p:spTree>
    <p:extLst>
      <p:ext uri="{BB962C8B-B14F-4D97-AF65-F5344CB8AC3E}">
        <p14:creationId xmlns:p14="http://schemas.microsoft.com/office/powerpoint/2010/main" val="112359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5540-312D-40C8-BB00-0590DBBF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A3B5-1F70-4DFC-9308-D6987E65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/>
              <a:t>Tools needed:</a:t>
            </a:r>
          </a:p>
          <a:p>
            <a:pPr marL="0" indent="0" algn="ctr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1/8 “ drill bit					Drill - corded or cordless</a:t>
            </a:r>
          </a:p>
          <a:p>
            <a:pPr marL="0" indent="0">
              <a:buNone/>
            </a:pPr>
            <a:r>
              <a:rPr lang="en-US" dirty="0"/>
              <a:t>Soldering iron					Solder</a:t>
            </a:r>
          </a:p>
          <a:p>
            <a:pPr marL="0" indent="0">
              <a:buNone/>
            </a:pPr>
            <a:r>
              <a:rPr lang="en-US" dirty="0"/>
              <a:t>Wire cutters					Wire crimpers</a:t>
            </a:r>
          </a:p>
          <a:p>
            <a:pPr marL="0" indent="0">
              <a:buNone/>
            </a:pPr>
            <a:r>
              <a:rPr lang="en-US" dirty="0"/>
              <a:t>Needle-nose pliers				PVC cutters or hacksaw</a:t>
            </a:r>
          </a:p>
          <a:p>
            <a:pPr marL="0" indent="0">
              <a:buNone/>
            </a:pPr>
            <a:r>
              <a:rPr lang="en-US" dirty="0"/>
              <a:t>Tape measure					Heat gun or lighter</a:t>
            </a:r>
          </a:p>
          <a:p>
            <a:pPr marL="0" indent="0">
              <a:buNone/>
            </a:pPr>
            <a:r>
              <a:rPr lang="en-US" dirty="0"/>
              <a:t>PVC primer and glue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7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D608-7F7C-4A3B-94F6-4F129EBF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924C-1904-4150-B828-2A1F6B4FA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I followed the instructions that are on the website</a:t>
            </a:r>
          </a:p>
          <a:p>
            <a:r>
              <a:rPr lang="en-US" sz="2800" dirty="0">
                <a:solidFill>
                  <a:prstClr val="black"/>
                </a:solidFill>
              </a:rPr>
              <a:t>The materials (CPVC) were press fitted together. </a:t>
            </a:r>
          </a:p>
          <a:p>
            <a:r>
              <a:rPr lang="en-US" sz="2800" dirty="0">
                <a:solidFill>
                  <a:prstClr val="black"/>
                </a:solidFill>
              </a:rPr>
              <a:t>When I tested the antenna it was falling apart, so I modified the instructions to make what I call “version 3.0”.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4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72CA-B828-4684-983F-D6348989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9CFDE-015D-428A-AF7A-8FC2D8F4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antenna is a dipole that is constructed out of sprinkler riser pipe and plastic EMT fittings. </a:t>
            </a:r>
          </a:p>
          <a:p>
            <a:pPr lvl="1"/>
            <a:r>
              <a:rPr lang="en-US" sz="2400" dirty="0"/>
              <a:t>There are telescopic whips at the ends of each side of the dipole, and these whips are adjusted to bring the antenna into resonance on each HF band. </a:t>
            </a:r>
          </a:p>
          <a:p>
            <a:r>
              <a:rPr lang="en-US" sz="2800" dirty="0"/>
              <a:t>The longest elements are on 10 and 12 meters, where the dipole is actually a full half wave.</a:t>
            </a:r>
          </a:p>
          <a:p>
            <a:r>
              <a:rPr lang="en-US" sz="2800" dirty="0"/>
              <a:t>On the lower bands, coils are used to shorten the antenna.</a:t>
            </a:r>
          </a:p>
        </p:txBody>
      </p:sp>
    </p:spTree>
    <p:extLst>
      <p:ext uri="{BB962C8B-B14F-4D97-AF65-F5344CB8AC3E}">
        <p14:creationId xmlns:p14="http://schemas.microsoft.com/office/powerpoint/2010/main" val="66371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AD7B-7D23-458E-8218-7BBC8F4D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brew Buddipole By KG5MCC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48040-63A5-44BA-8604-F1138ED6C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Building the Buddipole:</a:t>
            </a:r>
          </a:p>
          <a:p>
            <a:pPr marL="0" indent="0">
              <a:buNone/>
            </a:pPr>
            <a:r>
              <a:rPr lang="en-US" sz="2800" dirty="0"/>
              <a:t>Start with the coils. </a:t>
            </a:r>
          </a:p>
          <a:p>
            <a:r>
              <a:rPr lang="en-US" sz="2800" dirty="0"/>
              <a:t>Use the ½” riser pipes – 4” and 6” lengths</a:t>
            </a:r>
          </a:p>
          <a:p>
            <a:r>
              <a:rPr lang="en-US" sz="2800" dirty="0"/>
              <a:t>Measure 7/8” from both sides of the pipe and mark the spot. </a:t>
            </a:r>
          </a:p>
          <a:p>
            <a:pPr lvl="1"/>
            <a:r>
              <a:rPr lang="en-US" sz="2400" dirty="0"/>
              <a:t>The marks should be in line with each other on each pipe.</a:t>
            </a:r>
          </a:p>
          <a:p>
            <a:r>
              <a:rPr lang="en-US" sz="2800" dirty="0"/>
              <a:t>Do this for both pieces of pipe.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69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949</TotalTime>
  <Words>1591</Words>
  <Application>Microsoft Office PowerPoint</Application>
  <PresentationFormat>Widescreen</PresentationFormat>
  <Paragraphs>222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Home brew Buddipole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Homebrew Buddipole By KG5MCC</vt:lpstr>
      <vt:lpstr>Home brew Buddipole By KG5MCC</vt:lpstr>
      <vt:lpstr>Home brew Buddipole By KG5MCC</vt:lpstr>
      <vt:lpstr>Home brew buddipole By KG5MCC</vt:lpstr>
      <vt:lpstr>Homebrew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 brew Buddipole By KG5MCC</vt:lpstr>
      <vt:lpstr>Homebrew Buddipole By KG5MCC</vt:lpstr>
      <vt:lpstr>Home Brew Buddipole By KG5MCC</vt:lpstr>
      <vt:lpstr>Home brew buddipole by KG5MCC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brew Buddipole</dc:title>
  <dc:creator>Michael</dc:creator>
  <cp:lastModifiedBy>Michael</cp:lastModifiedBy>
  <cp:revision>93</cp:revision>
  <dcterms:created xsi:type="dcterms:W3CDTF">2019-01-21T02:55:58Z</dcterms:created>
  <dcterms:modified xsi:type="dcterms:W3CDTF">2019-10-30T01:13:30Z</dcterms:modified>
</cp:coreProperties>
</file>